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9" r:id="rId3"/>
    <p:sldId id="257" r:id="rId4"/>
    <p:sldId id="262" r:id="rId5"/>
    <p:sldId id="263" r:id="rId6"/>
    <p:sldId id="260" r:id="rId7"/>
    <p:sldId id="261" r:id="rId8"/>
    <p:sldId id="267" r:id="rId9"/>
    <p:sldId id="268" r:id="rId10"/>
    <p:sldId id="275" r:id="rId11"/>
    <p:sldId id="279" r:id="rId12"/>
    <p:sldId id="282" r:id="rId13"/>
    <p:sldId id="283" r:id="rId14"/>
    <p:sldId id="284" r:id="rId15"/>
    <p:sldId id="287" r:id="rId16"/>
    <p:sldId id="288" r:id="rId17"/>
    <p:sldId id="289" r:id="rId18"/>
    <p:sldId id="291" r:id="rId19"/>
    <p:sldId id="295" r:id="rId20"/>
    <p:sldId id="30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расчета показателей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самообследования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эффективности деятельности СЦК разработана с учетом положений ФЗ РФ от 28 декабря 2013 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412-ФЗ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 аккредитации в национальной системе аккредитации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соответствии с Уставом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WSR,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Кодексом этики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WSR,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етодикой аккредитации СЦК ( ФГБОУ ДПО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ГИНФО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2015 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в соответствии с Положением об организации деятельности СЦК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самообследования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эффективности деятельности СЦК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46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Доля образовательных программ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самостоятельно актуализированных в соответствии с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профессиональными стандартами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WSR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Участие сотрудников СЦК в актуализации образовательных программ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соответствии с профессиональными стандартами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WSR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(число участников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количество программ)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Критерий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“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Развитие комп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тенций и программы подготовки в СЦК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79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профориентации и привлечению на обучение в СЦК, организованным по стандартам или принципам WS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Критерий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“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Эффективность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работы СЦК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703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реализация программы мероприятий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профориентации и привлечению на обучение в СЦК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организованным по стандартам или принципам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наличии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5 баллов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отсутствии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0 баллов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Наличие мероприятий по профориентации и привлечению на обучение в СЦК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организованным по стандартам или принципам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WS 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382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Доля экспертов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преподавательском составе СЦК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участвующих в образовательном процессе в СЦК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WSR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Критерий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Кадровая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обеспечнность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СЦК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WSR”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8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Характеризует долю сотрудников СЦК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прошедших стажировку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обучение по программам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WSR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аттестованных в качестве экспертов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WS.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Если доля составляет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60 до 100%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начисляется от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до 5 баллов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менее 60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 баллов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Доля экспертов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преподавательском составе СЦК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участвующих в образовательном процессе в СЦК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WSR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98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Соответствие контрольно-оценочных средств квалификации студентов стандартам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WSI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Соответствие установленных процедур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инструментов и периодичности оценки компетенций обучающихся требованиям программы стандартам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WSI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Критерий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Внутренние механизмы оценки компетенции обучающихся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424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Устанавливает соответствие КОС квалификации студентов конкурсным заданиям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стандартам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WSI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 Высокая степень соответствия –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10 баллов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средняя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 баллов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низкая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балла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ru-RU" sz="28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7</a:t>
            </a:r>
            <a:r>
              <a:rPr lang="en-US" sz="2800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.1</a:t>
            </a:r>
            <a:r>
              <a:rPr lang="en-US" sz="28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ru-RU" sz="28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Соответствие контрольно-оценочных средств квалификации студентов стандартам </a:t>
            </a:r>
            <a:r>
              <a:rPr lang="en-US" sz="28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WSI</a:t>
            </a:r>
            <a:r>
              <a:rPr lang="ru-RU" sz="28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139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положений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приказов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регламентирующих проведение необходимых процедур и сроки их проведения(в соответствии с учебным планом по профессии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специальности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Высокая степень соответствия –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10 баллов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средняя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5 баллов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низкая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3 балла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Соответствие установленных процедур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инструментов и периодичности оценки компетенций обучающихся требованиям программы стандартам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WSI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040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Соответствие характеристик оборудования требованиям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WSR,WSI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Соответствие характеристик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 обучения требованиям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WSR,WSI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Критерий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“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Оснащенность СЦК оборудованием и средствами обучения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92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Привлечение эталонного опыта для реализации программы и роль в формирования эталонов в отрасли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Обмен опытом с носителями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эталонного опыта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лучших практик в подготовке по компетенциям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WSR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Инновации в развитии системы компетенций движения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WSR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Критерий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“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эталонного опыта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лучших практик и развитие компетенций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WSR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99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Обеспечение доступности и открытости информации о деятельности СЦК</a:t>
            </a:r>
          </a:p>
          <a:p>
            <a:r>
              <a:rPr lang="ru-RU" sz="3200" dirty="0" smtClean="0"/>
              <a:t>Определение готовности СЦК к аккредитации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Цели </a:t>
            </a:r>
            <a:r>
              <a:rPr lang="ru-RU" sz="4000" dirty="0" err="1" smtClean="0"/>
              <a:t>самообследования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эффективности деятельности СЦК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03743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Установление рейтинга деятельности СЦК</a:t>
            </a:r>
          </a:p>
          <a:p>
            <a:r>
              <a:rPr lang="ru-RU" sz="3200" dirty="0" smtClean="0"/>
              <a:t>Степень готовности СЦК к аккредитации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</a:t>
            </a:r>
            <a:r>
              <a:rPr lang="ru-RU" dirty="0" err="1" smtClean="0"/>
              <a:t>самообследования</a:t>
            </a:r>
            <a:r>
              <a:rPr lang="ru-RU" dirty="0" smtClean="0"/>
              <a:t> эффективности деятельности СЦК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99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Уровень нормативно-правового сопровождения деятельности СЦК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Тип СЦК по количеству обучающихся СЦК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WSR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.3.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езультативность системы управления СЦК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Критерий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:”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СЦК как самостоятельный субъект деятельности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3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Рассчитывается в баллах ( от 0 до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баллов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 свидетельствует о принятом решении компетентного регионального органа управления о создании СЦК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 учете наличия соответствующего СЦК в сети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 контакте СЦК с РКЦ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WSR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возможном обмене ресурсами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Показывает обеспеченность сотрудников нормативными документами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.1.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Уровень нормативно-правового сопровождения деятельности СЦК</a:t>
            </a:r>
          </a:p>
        </p:txBody>
      </p:sp>
    </p:spTree>
    <p:extLst>
      <p:ext uri="{BB962C8B-B14F-4D97-AF65-F5344CB8AC3E}">
        <p14:creationId xmlns:p14="http://schemas.microsoft.com/office/powerpoint/2010/main" val="28049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Отражает наличие участников актуализированных образовательных программ ( по компетенциям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WSR).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Классифицирует СЦК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зависимости от числа обучающихся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малый ( до 25 чел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средний ( от 25 до 100 чел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крупный ( более 100 обучающихся)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.2.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Тип СЦК по количеству обучающихся СЦК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WSR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23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Оценивается в баллах ( от 0 до 3баллов)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аличие дорожной карты по участию учреждения в движении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WSR;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оответствие организационной структуры и системы управления  СЦК его области деятельности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аличие системы качества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.3.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Результативность системы управления СЦК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014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Структура финансирования СЦК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Соответствие финансирования потребностям СЦК и требованиям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WSR,WSI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различных источников финансирования СЦК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Критерий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Финансирование СЦК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20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Участие работодателей и бизнес-партнеров в реализации образовательной деятельности СЦК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.2.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Участие работодателей и бизнес-партнеров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процедуре оценки компетенции обучающихся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Взаимодействие СЦК с социальными партнерами в развитии компетенций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02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соглашений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договоров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спонсорского пакета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 сотрудничестве СЦК с работодателями (бизнес-партнерами)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Совместное участие в формировании компетенций и программ обучения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механизмов их оценки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технологии и методики образовательной деятельности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подбор кадрового состава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проведение итоговой аттестации и профессиональной сертификации обучающихся СЦК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финансирование приобретения специализированного оборудования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Каждая из приведенных позиций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кроме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финансирования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приобретения специализированного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оборудования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+ 5 баллов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последняя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+10 баллов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.1.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Участие работодателей и бизнес-партнеров в реализации образовательной деятельности СЦК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91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469</TotalTime>
  <Words>881</Words>
  <Application>Microsoft Office PowerPoint</Application>
  <PresentationFormat>Экран (4:3)</PresentationFormat>
  <Paragraphs>69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Candara</vt:lpstr>
      <vt:lpstr>Symbol</vt:lpstr>
      <vt:lpstr>Times New Roman</vt:lpstr>
      <vt:lpstr>Волна</vt:lpstr>
      <vt:lpstr>Показатели самообследования эффективности деятельности СЦК</vt:lpstr>
      <vt:lpstr>Цели самообследования эффективности деятельности СЦК</vt:lpstr>
      <vt:lpstr>1. Критерий:” СЦК как самостоятельный субъект деятельности”</vt:lpstr>
      <vt:lpstr>1.1. Уровень нормативно-правового сопровождения деятельности СЦК</vt:lpstr>
      <vt:lpstr>1.2. Тип СЦК по количеству обучающихся СЦК WSR </vt:lpstr>
      <vt:lpstr>1.3. Результативность системы управления СЦК </vt:lpstr>
      <vt:lpstr>2. Критерий: “ Финансирование СЦК”</vt:lpstr>
      <vt:lpstr>3.Критерий: “ Взаимодействие СЦК с социальными партнерами в развитии компетенций” </vt:lpstr>
      <vt:lpstr>3.1. Участие работодателей и бизнес-партнеров в реализации образовательной деятельности СЦК </vt:lpstr>
      <vt:lpstr>4. Критерий: “ Развитие компетенций и программы подготовки в СЦК”</vt:lpstr>
      <vt:lpstr>5. Критерий: “ Эффективность профориентационной работы СЦК”</vt:lpstr>
      <vt:lpstr> 5.1.Наличие мероприятий по профориентации и привлечению на обучение в СЦК, организованным по стандартам или принципам WS R </vt:lpstr>
      <vt:lpstr>6. Критерий: “ Кадровая обеспечнность СЦК WSR”</vt:lpstr>
      <vt:lpstr>6.1. Доля экспертов WS в преподавательском составе СЦК, участвующих в образовательном процессе в СЦК WSR </vt:lpstr>
      <vt:lpstr>7. Критерий: “ Внутренние механизмы оценки компетенции обучающихся”</vt:lpstr>
      <vt:lpstr>7.1. Соответствие контрольно-оценочных средств квалификации студентов стандартам WSI </vt:lpstr>
      <vt:lpstr>7.2. Соответствие установленных процедур, инструментов и периодичности оценки компетенций обучающихся требованиям программы стандартам WSI </vt:lpstr>
      <vt:lpstr>8. Критерий: “ Оснащенность СЦК оборудованием и средствами обучения”</vt:lpstr>
      <vt:lpstr>9. Критерий: “ Внедрение “ эталонного опыта”, лучших практик и развитие компетенций WSR</vt:lpstr>
      <vt:lpstr>Результаты самообследования эффективности деятельности СЦК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самообследования эффективности деятельности СЦК</dc:title>
  <dc:creator>Марина</dc:creator>
  <cp:lastModifiedBy>Марина</cp:lastModifiedBy>
  <cp:revision>42</cp:revision>
  <dcterms:modified xsi:type="dcterms:W3CDTF">2016-11-23T11:56:42Z</dcterms:modified>
</cp:coreProperties>
</file>