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0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0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1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0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1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9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4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5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1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76563-AC77-484B-9F18-9B7B3FBAB833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0DA8-AFB5-4258-8AD0-FEB10A907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6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" y="810498"/>
            <a:ext cx="12192521" cy="50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3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СЦК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Сварочные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тренировочный центр для участников РЧ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70C0"/>
                </a:solidFill>
              </a:rPr>
              <a:t>        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СЦК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Сварочные технологии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структурное подразделение Ярославского профессионального колледжа № 21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по приказу департамента Ярославской области в 2014 году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Аттестат аккредитации получен 28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.12.2016.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СЦК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одготовку к РЧ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WSR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28 чел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4 победителя и 10 призеров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РЧ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профессионалы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700" dirty="0" smtClean="0"/>
              <a:t>               ( </a:t>
            </a:r>
            <a:r>
              <a:rPr lang="en-US" sz="1700" dirty="0" smtClean="0"/>
              <a:t>WSR) </a:t>
            </a:r>
            <a:r>
              <a:rPr lang="ru-RU" sz="1700" dirty="0" smtClean="0"/>
              <a:t>Ярославская область -2017                                          Победитель </a:t>
            </a:r>
            <a:r>
              <a:rPr lang="en-US" sz="1700" dirty="0" smtClean="0"/>
              <a:t>IV </a:t>
            </a:r>
            <a:r>
              <a:rPr lang="ru-RU" sz="1700" dirty="0" smtClean="0"/>
              <a:t>НЧ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профессионалы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WSR)</a:t>
            </a:r>
            <a:r>
              <a:rPr lang="ru-RU" sz="1700" dirty="0" smtClean="0"/>
              <a:t>                                                                                                                      </a:t>
            </a:r>
          </a:p>
          <a:p>
            <a:pPr marL="0" lv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                        </a:t>
            </a:r>
            <a:r>
              <a:rPr lang="en-US" sz="1400" dirty="0" smtClean="0"/>
              <a:t>                             </a:t>
            </a:r>
            <a:r>
              <a:rPr lang="ru-RU" sz="1400" dirty="0" smtClean="0"/>
              <a:t>       </a:t>
            </a:r>
            <a:r>
              <a:rPr lang="en-US" sz="1400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 Александр</a:t>
            </a:r>
            <a:r>
              <a:rPr lang="ru-RU" sz="1400" dirty="0" smtClean="0"/>
              <a:t>                     </a:t>
            </a:r>
            <a:r>
              <a:rPr lang="ru-RU" sz="1800" dirty="0" smtClean="0"/>
              <a:t>     </a:t>
            </a:r>
          </a:p>
          <a:p>
            <a:endParaRPr lang="ru-RU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900" dirty="0" smtClean="0"/>
          </a:p>
          <a:p>
            <a:endParaRPr lang="ru-RU" sz="1900" dirty="0" smtClean="0"/>
          </a:p>
          <a:p>
            <a:pPr marL="0" indent="0">
              <a:buNone/>
            </a:pPr>
            <a:endParaRPr lang="ru-RU" sz="19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2713306"/>
            <a:ext cx="3861502" cy="2575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02" y="3105136"/>
            <a:ext cx="2688877" cy="17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0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экзамен - 2017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на базе СЦК с 19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.06.2017. – 23.06.2017.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 демонстрационный экзамен по профессии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Наладчик сварочного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газоплазморезательного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Принимали участие 20 студентов- выпускников 4 курса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Красилов 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                                                  Участник ДЭ – 2017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редставители делегации из 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Иваново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777162"/>
            <a:ext cx="3207079" cy="213293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02" y="2777162"/>
            <a:ext cx="3364619" cy="22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0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преподавателей и мастеров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обучения по компетенции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Сварочные технологии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СЦК реализуется модульная программа 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повышения </a:t>
            </a:r>
            <a:r>
              <a:rPr lang="ru-RU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квалификации преподавателей (мастеров производственного обучения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) ЦФО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Практика и методика подготовки кадров по профессии «Сварщик»  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применением стандарта </a:t>
            </a:r>
            <a:r>
              <a:rPr lang="ru-RU" sz="200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Ворлдскиллс</a:t>
            </a:r>
            <a:r>
              <a:rPr lang="ru-RU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Россия по компетенции «</a:t>
            </a:r>
            <a:r>
              <a:rPr lang="ru-RU" sz="2000" i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Сварочные технологии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»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 Планируется обучить 125 чел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.</a:t>
            </a:r>
            <a:endParaRPr lang="ru-RU" sz="2000" dirty="0" smtClean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2000" dirty="0" smtClean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                          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           </a:t>
            </a:r>
            <a:r>
              <a:rPr lang="ru-RU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Слушатели группы 1 </a:t>
            </a:r>
            <a:r>
              <a:rPr lang="en-US" sz="2000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WSR (22.05.-30.05.2017.)</a:t>
            </a:r>
            <a:endParaRPr lang="ru-RU" sz="180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4" y="3078051"/>
            <a:ext cx="3336118" cy="22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2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216</Words>
  <Application>Microsoft Office PowerPoint</Application>
  <PresentationFormat>Широкоэкранный</PresentationFormat>
  <Paragraphs>34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    СЦК ”Сварочные технологии”как тренировочный центр для участников РЧ WSR          </vt:lpstr>
      <vt:lpstr>                 Демонстрационный экзамен - 2017</vt:lpstr>
      <vt:lpstr>      Повышение квалификации преподавателей и мастеров      производственного обучения по компетенции “Сварочные технологии”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МАСТЕР</dc:creator>
  <cp:lastModifiedBy>Марина</cp:lastModifiedBy>
  <cp:revision>15</cp:revision>
  <dcterms:created xsi:type="dcterms:W3CDTF">2017-06-26T07:32:41Z</dcterms:created>
  <dcterms:modified xsi:type="dcterms:W3CDTF">2017-06-26T14:20:24Z</dcterms:modified>
</cp:coreProperties>
</file>