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32010-AF68-466E-BF80-FF983FA64ABA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D9C98-34F7-4B67-B444-03B5789388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333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D8D91A-A2EE-4B54-B3C6-F6C67903BA9C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C273C2C-6BD0-40EC-8D8D-4D51F089C5EB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377F5C-EDA7-4864-9756-35769B0E62CF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B99C93-F56F-46AB-9EB8-53614A95B15F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745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публикации цифровой мультимедийной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996952"/>
            <a:ext cx="7772400" cy="1814359"/>
          </a:xfrm>
        </p:spPr>
        <p:txBody>
          <a:bodyPr>
            <a:normAutofit/>
          </a:bodyPr>
          <a:lstStyle/>
          <a:p>
            <a:r>
              <a:rPr lang="ru-RU" dirty="0" smtClean="0"/>
              <a:t>Тема:</a:t>
            </a:r>
            <a:endParaRPr lang="ru-RU" dirty="0" smtClean="0"/>
          </a:p>
          <a:p>
            <a:r>
              <a:rPr lang="ru-RU" smtClean="0"/>
              <a:t>Классификация </a:t>
            </a:r>
            <a:r>
              <a:rPr lang="ru-RU" smtClean="0"/>
              <a:t>мультимедиа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2780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667752"/>
          </a:xfrm>
        </p:spPr>
        <p:txBody>
          <a:bodyPr/>
          <a:lstStyle/>
          <a:p>
            <a:pPr marL="0" indent="354013">
              <a:buNone/>
            </a:pPr>
            <a:r>
              <a:rPr lang="ru-RU" dirty="0" smtClean="0"/>
              <a:t>На сегодняшний день мультимедийные технологии принято делить на две большие группы – линейное и нелинейное мультимедиа. Между данными группами мультимедийных технологий существуют существенные различия.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57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4013">
              <a:buNone/>
            </a:pPr>
            <a:r>
              <a:rPr lang="ru-RU" dirty="0" smtClean="0"/>
              <a:t>Самым ярким и распространенным примером линейного мультимедиа является кино. </a:t>
            </a:r>
          </a:p>
          <a:p>
            <a:pPr marL="0" indent="354013">
              <a:buNone/>
            </a:pPr>
            <a:r>
              <a:rPr lang="ru-RU" u="sng" dirty="0" smtClean="0"/>
              <a:t>Главным отличием линейных мультимедийных технологий является то, что в данном случае человек, который пользуется ими, никаким образом не может повлиять на ход событий. </a:t>
            </a:r>
          </a:p>
          <a:p>
            <a:pPr marL="0" indent="354013">
              <a:buNone/>
            </a:pPr>
            <a:r>
              <a:rPr lang="ru-RU" dirty="0" smtClean="0"/>
              <a:t>Также в качестве примера можно рассматривать и любую презентацию, записанную на определенный источник.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Линейное мультимедиа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54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4013">
              <a:buNone/>
            </a:pPr>
            <a:r>
              <a:rPr lang="ru-RU" dirty="0" smtClean="0"/>
              <a:t>Стоит обратить ваше внимание на то, что презентация, которую читает докладчик, и при этом не использует дополнительных вспомогательных материалов, врядли можно отнести к категории мультимедиа. А вот если для создания презентации докладчик использовал специальные компьютерные программы, которые позволили ему сочетать видео, аудио и графическую информацию, то в данном случае речь идет как раз про линейное мультимедиа.</a:t>
            </a:r>
          </a:p>
        </p:txBody>
      </p:sp>
    </p:spTree>
    <p:extLst>
      <p:ext uri="{BB962C8B-B14F-4D97-AF65-F5344CB8AC3E}">
        <p14:creationId xmlns:p14="http://schemas.microsoft.com/office/powerpoint/2010/main" val="344099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44016"/>
          </a:xfrm>
        </p:spPr>
        <p:txBody>
          <a:bodyPr>
            <a:normAutofit fontScale="85000" lnSpcReduction="20000"/>
          </a:bodyPr>
          <a:lstStyle/>
          <a:p>
            <a:pPr marL="0" indent="354013">
              <a:buNone/>
            </a:pPr>
            <a:r>
              <a:rPr lang="ru-RU" dirty="0" smtClean="0"/>
              <a:t>Нелинейное мультимедиа  имеет основное преимущество:</a:t>
            </a:r>
          </a:p>
          <a:p>
            <a:pPr marL="0" indent="354013">
              <a:buNone/>
            </a:pPr>
            <a:r>
              <a:rPr lang="ru-RU" dirty="0" smtClean="0"/>
              <a:t>благодаря нелинейному мультимедиа у человека появилась возможность активно влиять на ход происходящих событий. Самым ярким примером нелинейных мультимедийных технологий являются компьютерные игры, а также разнообразная обучающая литература, в которой человека предоставляется выбор различных действий.</a:t>
            </a:r>
          </a:p>
          <a:p>
            <a:pPr marL="0" indent="354013">
              <a:buNone/>
            </a:pPr>
            <a:r>
              <a:rPr lang="ru-RU" u="sng" dirty="0" smtClean="0"/>
              <a:t>Принцип действия нелинейного мультимедиа заключается в том, что человек, использующий нелинейные мультимедийные технологии, может напрямую учувствовать в выводе информации. </a:t>
            </a:r>
            <a:r>
              <a:rPr lang="ru-RU" dirty="0" smtClean="0"/>
              <a:t>Это осуществляет благодаря его взаимодействию с определенными средствами отображения различных мультимедийных объектов. Подобные процессы называются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интерактивными</a:t>
            </a:r>
            <a:r>
              <a:rPr lang="ru-RU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Нелинейное мультимедиа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16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354013">
              <a:buNone/>
            </a:pPr>
            <a:r>
              <a:rPr lang="ru-RU" dirty="0" smtClean="0"/>
              <a:t>Основа нелинейных мультимедийных технологий представляет собой сложный процесс взаимодействия человека и компьютера. Представьте, что вы приобрели какой-либо обучающий диск, вставили его в устройство чтения компьютера. И тут перед вами появляется специальное меню, из которого вам будет предложено выбрать определенные разделы и пункты. Такой способ представления информации является довольно эффективным обучающим инструментом.</a:t>
            </a:r>
          </a:p>
        </p:txBody>
      </p:sp>
    </p:spTree>
    <p:extLst>
      <p:ext uri="{BB962C8B-B14F-4D97-AF65-F5344CB8AC3E}">
        <p14:creationId xmlns:p14="http://schemas.microsoft.com/office/powerpoint/2010/main" val="24084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8" indent="244475">
              <a:buNone/>
            </a:pPr>
            <a:r>
              <a:rPr lang="ru-RU" dirty="0"/>
              <a:t>Мультимедийные презентации могут быть представлены к обозрению слушателей различными способами. Прежде всего, это рассказ докладчика на сцене. В этом случае, при непосредственном общении, слушатели имеют возможность задавать человеку дополнительные вопросы. Также презентация может быть показана на любом устройстве воспроизведения, в том числе и проекторе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36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 lnSpcReduction="20000"/>
          </a:bodyPr>
          <a:lstStyle/>
          <a:p>
            <a:pPr marL="109538" indent="244475">
              <a:buNone/>
            </a:pPr>
            <a:r>
              <a:rPr lang="ru-RU" dirty="0"/>
              <a:t>Одним из способов представления информации является широковещательная трансляция. Она может проводиться как в реальном времени, так и воспроизводиться с предварительно записанного источника. В основу широковещательной трансляции положены как электронные, так и аналоговые технологии и технические средства, электромонтажные работы которых должны проводиться только специалистами.</a:t>
            </a:r>
          </a:p>
          <a:p>
            <a:pPr marL="109538" indent="244475">
              <a:buNone/>
            </a:pPr>
            <a:endParaRPr lang="ru-RU" dirty="0"/>
          </a:p>
          <a:p>
            <a:pPr marL="109538" indent="244475">
              <a:buNone/>
            </a:pPr>
            <a:r>
              <a:rPr lang="ru-RU" dirty="0" smtClean="0"/>
              <a:t>Характерной </a:t>
            </a:r>
            <a:r>
              <a:rPr lang="ru-RU" dirty="0"/>
              <a:t>особенностью мультимедиа в он-</a:t>
            </a:r>
            <a:r>
              <a:rPr lang="ru-RU" dirty="0" err="1"/>
              <a:t>лайн</a:t>
            </a:r>
            <a:r>
              <a:rPr lang="ru-RU" dirty="0"/>
              <a:t> режиме является то, что полученную информацию можно не только просмотреть и прослушать, но также и сохранить у себя на компьютере, то есть скачать.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635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432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Book Antiqua</vt:lpstr>
      <vt:lpstr>Calibri</vt:lpstr>
      <vt:lpstr>Century Gothic</vt:lpstr>
      <vt:lpstr>Verdana</vt:lpstr>
      <vt:lpstr>Wingdings 2</vt:lpstr>
      <vt:lpstr>Wingdings 3</vt:lpstr>
      <vt:lpstr>Открытая</vt:lpstr>
      <vt:lpstr>Технология публикации цифровой мультимедийной информации</vt:lpstr>
      <vt:lpstr>Презентация PowerPoint</vt:lpstr>
      <vt:lpstr>Линейное мультимедиа</vt:lpstr>
      <vt:lpstr>Презентация PowerPoint</vt:lpstr>
      <vt:lpstr>Нелинейное мультимедиа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публикации цифровой мультимедийной информации</dc:title>
  <dc:creator>Лёлик ^__^</dc:creator>
  <cp:lastModifiedBy>Пользователь Windows</cp:lastModifiedBy>
  <cp:revision>6</cp:revision>
  <cp:lastPrinted>2012-01-13T19:19:10Z</cp:lastPrinted>
  <dcterms:created xsi:type="dcterms:W3CDTF">2012-01-13T18:09:06Z</dcterms:created>
  <dcterms:modified xsi:type="dcterms:W3CDTF">2020-04-21T10:49:09Z</dcterms:modified>
</cp:coreProperties>
</file>