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69" r:id="rId17"/>
    <p:sldId id="270" r:id="rId18"/>
    <p:sldId id="271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800" dirty="0" smtClean="0"/>
              <a:t>1812 - 1891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Иван Александрович ГОНЧАРОВ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После одиннадцати месяцев пребывания в Симбирске, он уезжает в Петербург. Гончаров решил собственными руками, без чьей либо помощи строить своё будущее. По приезде в столицу он подался в департамент внешней торговли министерства финансов, где ему предложили должность переводчика иностранной переписки. Служба оказалась не очень обременительной. Она в какой-то мере материально обеспечивала Гончарова и оставляла время для самостоятельных литературных занятий и чтения.</a:t>
            </a:r>
          </a:p>
          <a:p>
            <a:r>
              <a:rPr lang="ru-RU" dirty="0" smtClean="0"/>
              <a:t>В Петербурге он сблизился с семьёй </a:t>
            </a:r>
            <a:r>
              <a:rPr lang="ru-RU" dirty="0" err="1" smtClean="0"/>
              <a:t>Майковых</a:t>
            </a:r>
            <a:r>
              <a:rPr lang="ru-RU" dirty="0" smtClean="0"/>
              <a:t>. Этот дом был интересным культурным очагом Петербурга. Почти ежедневно здесь собирались известные писатели, музыканты, живописцы.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Постепенно начинается серьёзное творчество писателя. Оно формировалось под влиянием тех настроений, которые побуждали молодого автора всё более иронически относиться к царившему в доме </a:t>
            </a:r>
            <a:r>
              <a:rPr lang="ru-RU" dirty="0" err="1" smtClean="0"/>
              <a:t>Майковых</a:t>
            </a:r>
            <a:r>
              <a:rPr lang="ru-RU" dirty="0" smtClean="0"/>
              <a:t> романтическому культу искусства. 40-е годы — начало расцвета творчества Гончарова. </a:t>
            </a:r>
          </a:p>
          <a:p>
            <a:pPr>
              <a:buNone/>
            </a:pPr>
            <a:r>
              <a:rPr lang="ru-RU" dirty="0" smtClean="0"/>
              <a:t>	Весной 1847 года на страницах «Современника» публикуется «Обыкновенная история». В «романе» (1847) конфликт между «реализмом» и «романтизмом» предстаёт как существенная коллизия русской жизни. Гончаров назвал свой роман «Обыкновенная история», тем самым он подчеркнул типичность процессов, которые отразились в этом произведении.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творчества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октябре 1852 года в жизни Гончарова случилось важное событие: он стал участником кругосветного путешествия на парусном военном корабле — фрегате «Паллада» — в качестве секретаря начальника экспедиции вице-адмирала Путятина. Она была снаряжена для инспекции русских владений в Северной Америке — Аляски, принадлежавшей в ту пору России, а также для установления политических и торговых отношений с Японией. Гончаров представил себе, каким множеством впечатлений обогатит себя и своё творчество. С первых же дней путешествия он начинает вести подробный путевой журнал. Он и лёг в основу будущей книги «Фрегат „Паллада“».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Кругосветное путешествие и фрегат «Паллада»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Гончаров вернулся в департамент министерства финансов и продолжал исправно исполнять свои чиновничьи обязанности, к которым никак не лежала душа. Вскоре, однако, наступила перемена в его жизни. Он получил место цензора. Должность эта была хлопотливая и трудная, но преимущество её перед прежней службой состояло в том, что она по крайней мере была непосредственно связана с литературой. Однако, в глазах многих писателей эта должность ставила Гончарова в двусмысленное положение. 	Вскоре и сам Гончаров стал тяготиться своей должностью и в начале 1860 года вышел в отставку.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539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 1859 году впервые в России прозвучало слово «обломовщина». В романе судьба главного героя раскрыта не только как явление социальное («обломовщина»), но и как философское осмысление русского национального характера, особого нравственного пути, противостоящего суете всепоглощающего «прогресса». Выход в свет «Обломова» и громадный успех его у читателей закрепили за Гончаровым славу одного из самых выдающихся русских писателей. Но Гончаров не оставляет писательскую деятельность и начинает своё новое произведение — «Обрыв».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Расцвет творчества. Роман «Обломов»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Однако, писателю надо было не только писать, но и зарабатывать деньги. Покинув пост цензора, он жил «на вольных хлебах». В середине 1862 года его пригласили на должность редактора недавно учреждённой газеты «Северная почта», являвшейся органом министерства внутренних дел. Около года прослужил здесь Гончаров. Затем был назначен на новую должность — члена совета по делам печати — снова началась его цензорская деятельность.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Так продолжалось до конца 1867 года, когда он по собственному прошению вышел в отставку, на пенсию. Теперь можно было снова энергично взяться за «Обрыв». К тому времени Гончаров исписал уже много бумаги, а конца романа всё ещё не видел. Надвигавшаяся старость всё более пугала писателя и отвращала его от работы. Гончаров однажды сказал об «Обрыве»: «это дитя моего сердца». Автор трудился над ним долго (двадцать лет) и неутомимо. Временами, особенно к концу работы, он впадал в апатию, и ему казалось, что не хватит сил завершить это монументальное произведение.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97683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«Обрыв» стал последним крупным художественным произведением Гончарова. Но после конца работы над произведением, жизнь его сложилась очень трудно. Больной, одинокий, Гончаров часто поддавался душевной депрессии. </a:t>
            </a:r>
            <a:r>
              <a:rPr lang="ru-RU" sz="2800" dirty="0" smtClean="0"/>
              <a:t>Он </a:t>
            </a:r>
            <a:r>
              <a:rPr lang="ru-RU" sz="2800" dirty="0" smtClean="0"/>
              <a:t>всегда писал медленно, натужно. Не раз жаловался, что не может быстро откликаться на события современной жизни: они должны основательно отстояться во времени и в его сознании. Все три романа Гончарова были посвящены изображению дореформенной России, которую он хорошо знал и понимал.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Последние годы жизни Ивана Гончарова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Гончаров оставался в полном одиночестве и 12 (24) сентября 1891 года он простудился. Болезнь развивалась стремительно, и в ночь на 15 сентября он умер от воспаления легких на восьмидесятом году жизни. Иван Александрович был похоронен на Новом Никольском кладбище Александро-Невской лавры (в 1956 году перезахоронен, прах писателя перенесли на Волково кладбище). В некрологе, опубликованном на страницах «Вестника Европы», отмечалось: «Подобно Тургеневу, Герцену, Островскому, Салтыкову, Гончаров всегда будет занимать одно из самых видных мест в нашей литературе»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создания романа «ОБЛОМОВ»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28"/>
            <a:ext cx="501458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pPr algn="just"/>
            <a:r>
              <a:rPr lang="ru-RU" sz="4400" dirty="0" smtClean="0"/>
              <a:t>Роман был опубликован в 1859 году в журнале «Отечественные записки».</a:t>
            </a:r>
          </a:p>
          <a:p>
            <a:pPr algn="just"/>
            <a:r>
              <a:rPr lang="ru-RU" sz="4400" dirty="0" smtClean="0"/>
              <a:t>Впервые в русской литературе писатель рассказал ОБО ВСЕЙ жизни главного героя – от колыбели до могилы.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/>
              <a:t>ВСЯ ИСТОРИЯ, описанная на страницах романа, занимает 37 лет.</a:t>
            </a:r>
          </a:p>
          <a:p>
            <a:pPr algn="just"/>
            <a:r>
              <a:rPr lang="ru-RU" sz="4000" dirty="0" smtClean="0"/>
              <a:t>ПРЕДЫСТОРИЯ (с 1819 года, когда герою 7 лет).</a:t>
            </a:r>
          </a:p>
          <a:p>
            <a:pPr algn="just"/>
            <a:r>
              <a:rPr lang="ru-RU" sz="4000" dirty="0" smtClean="0"/>
              <a:t>НЕПОСРЕДСТВЕННАЯ ИСТОРИЯ (герою 32 – 33 года) занимает 8 лет.</a:t>
            </a:r>
          </a:p>
          <a:p>
            <a:pPr algn="just"/>
            <a:r>
              <a:rPr lang="ru-RU" sz="4000" dirty="0" smtClean="0"/>
              <a:t>ПОСЛЕИСТОРИЯ (1856 год).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53148"/>
          </a:xfrm>
        </p:spPr>
        <p:txBody>
          <a:bodyPr>
            <a:normAutofit/>
          </a:bodyPr>
          <a:lstStyle/>
          <a:p>
            <a:pPr algn="just"/>
            <a:r>
              <a:rPr lang="ru-RU" sz="4400" dirty="0" smtClean="0"/>
              <a:t>Простой, незамысловатый сюжет раскрыл историю жизни героя </a:t>
            </a:r>
            <a:r>
              <a:rPr lang="ru-RU" sz="4400" smtClean="0"/>
              <a:t>и вместил </a:t>
            </a:r>
            <a:r>
              <a:rPr lang="ru-RU" sz="4400" dirty="0" smtClean="0"/>
              <a:t>глубокое содержание, выдвинув в центр внимания читателей проблему смысла человеческого бытия.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Где и когда родился И.А. Гончаров? К какому сословию принадлежали его родители?</a:t>
            </a:r>
          </a:p>
          <a:p>
            <a:r>
              <a:rPr lang="ru-RU" dirty="0" smtClean="0"/>
              <a:t>2. Кем в жизни будущего писателя был Н.Н. Трегубов?</a:t>
            </a:r>
          </a:p>
          <a:p>
            <a:r>
              <a:rPr lang="ru-RU" dirty="0" smtClean="0"/>
              <a:t>3. Какое образование получил И.А. Гончаров?</a:t>
            </a:r>
          </a:p>
          <a:p>
            <a:r>
              <a:rPr lang="ru-RU" dirty="0" smtClean="0"/>
              <a:t>4. Где и кем служил И.А. Гончаров после университета?</a:t>
            </a:r>
          </a:p>
          <a:p>
            <a:r>
              <a:rPr lang="ru-RU" dirty="0" smtClean="0"/>
              <a:t>5. Когда вышел в свет первый роман И.А. Гончарова? Как он назывался?</a:t>
            </a:r>
          </a:p>
          <a:p>
            <a:r>
              <a:rPr lang="ru-RU" dirty="0" smtClean="0"/>
              <a:t>6. «Фрегат «Паллада»». Как связан он с писателем?</a:t>
            </a:r>
          </a:p>
          <a:p>
            <a:r>
              <a:rPr lang="ru-RU" dirty="0" smtClean="0"/>
              <a:t>7. Какие романы сделали Гончарова популярным?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 Гончаровых в Симбирске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7734429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2724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Иван Гончаров родился 6 (18) июня 1812 года в Симбирске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Его </a:t>
            </a:r>
            <a:r>
              <a:rPr lang="ru-RU" sz="2400" dirty="0" smtClean="0"/>
              <a:t>отец Александр Иванович </a:t>
            </a:r>
            <a:r>
              <a:rPr lang="ru-RU" sz="2400" dirty="0" smtClean="0"/>
              <a:t>и </a:t>
            </a:r>
            <a:r>
              <a:rPr lang="ru-RU" sz="2400" dirty="0" smtClean="0"/>
              <a:t>мать принадлежали к купеческому сословию.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smtClean="0"/>
              <a:t>большом каменном доме Гончаровых, расположенном в самом центре города, с обширным двором, садом, многочисленными постройками проходило детство будущего писателя. Вспоминая в преклонные годы своё детство и отчий дом, Гончаров писал в автобиографическом очерке «На родине»: «Амбары, погреба, ледники переполнены были запасами муки, разного пшена и всяческой провизии для продовольствия нашего и обширной дворни. Словом, целое имение, деревня».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Детство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85728"/>
            <a:ext cx="8784976" cy="581027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Когда Гончарову было семь лет, умер его отец. В последующей судьбе мальчика, в его духовном развитии важную роль сыграл его крёстный отец Николай Николаевич Трегубов. Это был отставной моряк. Он отличался широтой взглядов и критически относился к некоторым явлениям современной жизни. «Добрый моряк» — так благодарно называл Гончаров своего воспитателя, фактически заменившего ему родного </a:t>
            </a:r>
            <a:r>
              <a:rPr lang="ru-RU" sz="2800" dirty="0" smtClean="0"/>
              <a:t>отца.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24000"/>
            <a:ext cx="8363272" cy="457200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Первоначальное образование Гончаров получил дома, под началом Трегубова, затем в частном пансионате. А десяти лет от роду был отправлен в Москву для обучения в коммерческом училище. Выбор учебного заведения был сделан по настоянию матери.</a:t>
            </a:r>
          </a:p>
          <a:p>
            <a:pPr algn="just"/>
            <a:r>
              <a:rPr lang="ru-RU" sz="2800" dirty="0" smtClean="0"/>
              <a:t>Восемь лет провёл Гончаров в училище. Эти годы были для него трудны и малоинтересны. Духовное и нравственное развитие Гончарова шло, однако, своим чередом. Он много читал. Его истинным наставником явилась отечественная литература</a:t>
            </a:r>
            <a:r>
              <a:rPr lang="ru-RU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2852"/>
            <a:ext cx="8579296" cy="5953148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Тем временем заниматься в училище стало совсем невмоготу. Гончарову удалось убедить в этом мать, и та написала прошение об исключении его из списка пансионеров. Гончарову уже минуло восемнадцать. Наступила пора задуматься о своём будущем. Ещё в детстве возникшая страсть к сочинительству, интерес к гуманитарным наукам, особенно к художественной словесности, — всё это укрепило в нём мысль завершить своё образование на словесном факультете Московского университета. Через год, в августе 1831 года, после успешной сдачи экзаменов он был туда зачислен.</a:t>
            </a:r>
          </a:p>
          <a:p>
            <a:pPr algn="just"/>
            <a:r>
              <a:rPr lang="ru-RU" dirty="0" smtClean="0"/>
              <a:t>Три года, проведённые в Московском университете, явились важной вехой в биографии Гончарова. Это была пора напряжённых раздумий — о жизни, о людях, о себе.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19114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Закончив летом 1834 года университет, Гончаров почувствовал себя, по собственному признанию, «свободным гражданином», перед которым открыты все пути в жизни. Ещё до окончания университета Гончаров решил не возвращаться на постоянное житьё в Симбирск. </a:t>
            </a:r>
            <a:r>
              <a:rPr lang="ru-RU" sz="2400" dirty="0" smtClean="0"/>
              <a:t>Он </a:t>
            </a:r>
            <a:r>
              <a:rPr lang="ru-RU" sz="2400" dirty="0" smtClean="0"/>
              <a:t>решил обязательно уехать из дремотного, скучного Симбирска. И не уехал. </a:t>
            </a:r>
            <a:r>
              <a:rPr lang="ru-RU" sz="2400" dirty="0" err="1" smtClean="0"/>
              <a:t>Симбирский</a:t>
            </a:r>
            <a:r>
              <a:rPr lang="ru-RU" sz="2400" dirty="0" smtClean="0"/>
              <a:t> губернатор настойчиво просил Гончарова занять должность его секретаря. После раздумий и колебаний, Гончаров принимает это предложение, а дело оказалось скучным и неблагодарным. Однако, эти живые впечатления от механизма бюрократической системы впоследствии сгодились Гончарову-писателю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Жизнь после университета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457</TotalTime>
  <Words>1393</Words>
  <Application>Microsoft Office PowerPoint</Application>
  <PresentationFormat>Экран (4:3)</PresentationFormat>
  <Paragraphs>46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Бумажная</vt:lpstr>
      <vt:lpstr>Иван Александрович ГОНЧАРОВ</vt:lpstr>
      <vt:lpstr>Презентация PowerPoint</vt:lpstr>
      <vt:lpstr>Ответьте на вопросы:</vt:lpstr>
      <vt:lpstr>Дом Гончаровых в Симбирске</vt:lpstr>
      <vt:lpstr>Детство</vt:lpstr>
      <vt:lpstr>Презентация PowerPoint</vt:lpstr>
      <vt:lpstr>Образование</vt:lpstr>
      <vt:lpstr>Презентация PowerPoint</vt:lpstr>
      <vt:lpstr>Жизнь после университета</vt:lpstr>
      <vt:lpstr>Презентация PowerPoint</vt:lpstr>
      <vt:lpstr>Начало творчества</vt:lpstr>
      <vt:lpstr>Кругосветное путешествие и фрегат «Паллада»</vt:lpstr>
      <vt:lpstr>Презентация PowerPoint</vt:lpstr>
      <vt:lpstr>Расцвет творчества. Роман «Обломов»</vt:lpstr>
      <vt:lpstr>Презентация PowerPoint</vt:lpstr>
      <vt:lpstr>Презентация PowerPoint</vt:lpstr>
      <vt:lpstr>Последние годы жизни Ивана Гончарова</vt:lpstr>
      <vt:lpstr>Презентация PowerPoint</vt:lpstr>
      <vt:lpstr>История создания романа «ОБЛОМОВ»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Александрович ГОНЧАРОВ</dc:title>
  <cp:lastModifiedBy>Светлана</cp:lastModifiedBy>
  <cp:revision>39</cp:revision>
  <dcterms:modified xsi:type="dcterms:W3CDTF">2014-10-03T05:51:38Z</dcterms:modified>
</cp:coreProperties>
</file>