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4" r:id="rId3"/>
    <p:sldId id="265" r:id="rId4"/>
    <p:sldId id="256" r:id="rId5"/>
    <p:sldId id="266" r:id="rId6"/>
    <p:sldId id="257" r:id="rId7"/>
    <p:sldId id="267" r:id="rId8"/>
    <p:sldId id="272" r:id="rId9"/>
    <p:sldId id="258" r:id="rId10"/>
    <p:sldId id="260" r:id="rId11"/>
    <p:sldId id="261" r:id="rId12"/>
    <p:sldId id="274" r:id="rId13"/>
    <p:sldId id="275" r:id="rId14"/>
    <p:sldId id="277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Николай Семёнович ЛЕСКОВ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(4 (16) февраля 1831—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21 февраля (5 марта) 1895)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Синонимы: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27584" y="1916832"/>
            <a:ext cx="7272808" cy="3806237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smtClean="0"/>
              <a:t>Чары </a:t>
            </a:r>
            <a:r>
              <a:rPr lang="ru-RU" sz="3200" dirty="0" smtClean="0"/>
              <a:t>– наваждение, то, что внушено злой силой; колдовство; обман чувств; призрак; мираж.</a:t>
            </a:r>
          </a:p>
          <a:p>
            <a:pPr algn="just"/>
            <a:r>
              <a:rPr lang="ru-RU" sz="3200" b="1" dirty="0" smtClean="0"/>
              <a:t>Очарованный</a:t>
            </a:r>
            <a:r>
              <a:rPr lang="ru-RU" sz="3200" dirty="0" smtClean="0"/>
              <a:t> – околдованный; завороженный; загипнотизированный; восхищенный; сведенный с ума.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Странник (устар.) -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115616" y="2119257"/>
            <a:ext cx="6840760" cy="3603812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/>
              <a:t>1. человек, не имеющий крова, бездомный или гонимый.</a:t>
            </a:r>
          </a:p>
          <a:p>
            <a:pPr algn="just"/>
            <a:r>
              <a:rPr lang="ru-RU" sz="3600" dirty="0" smtClean="0"/>
              <a:t>2. человек, идущий пешком на богомолье, богомолец.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492896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Праведник</a:t>
            </a:r>
            <a:r>
              <a:rPr lang="ru-RU" dirty="0"/>
              <a:t> – «ведающий правду»; человек, живущий в соответствии с Божьими заповедями, соблюдающий нравственные законы.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98884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ru-RU" dirty="0"/>
              <a:t>Можно ли назвать Ивана </a:t>
            </a:r>
            <a:r>
              <a:rPr lang="ru-RU" dirty="0" err="1"/>
              <a:t>Флягина</a:t>
            </a:r>
            <a:r>
              <a:rPr lang="ru-RU" dirty="0"/>
              <a:t> праведником? Докажите свою </a:t>
            </a:r>
            <a:r>
              <a:rPr lang="ru-RU"/>
              <a:t>точку </a:t>
            </a:r>
            <a:r>
              <a:rPr lang="ru-RU" smtClean="0"/>
              <a:t>зрения.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959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Праведник</a:t>
            </a:r>
            <a:r>
              <a:rPr lang="ru-RU" dirty="0"/>
              <a:t> –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200" dirty="0" smtClean="0"/>
              <a:t>«</a:t>
            </a:r>
            <a:r>
              <a:rPr lang="ru-RU" sz="3200" dirty="0"/>
              <a:t>ведающий правду»; человек, живущий в соответствии с Божьими заповедями, соблюдающий нравственные </a:t>
            </a:r>
            <a:r>
              <a:rPr lang="ru-RU" sz="3200" dirty="0" smtClean="0"/>
              <a:t>законы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9844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3979570"/>
          </a:xfrm>
        </p:spPr>
        <p:txBody>
          <a:bodyPr>
            <a:normAutofit/>
          </a:bodyPr>
          <a:lstStyle/>
          <a:p>
            <a:r>
              <a:rPr lang="ru-RU" dirty="0"/>
              <a:t>Можно ли назвать Ивана </a:t>
            </a:r>
            <a:r>
              <a:rPr lang="ru-RU" dirty="0" err="1"/>
              <a:t>Флягина</a:t>
            </a:r>
            <a:r>
              <a:rPr lang="ru-RU" dirty="0"/>
              <a:t> праведником? Докажите свою точку зрения</a:t>
            </a:r>
          </a:p>
        </p:txBody>
      </p:sp>
    </p:spTree>
    <p:extLst>
      <p:ext uri="{BB962C8B-B14F-4D97-AF65-F5344CB8AC3E}">
        <p14:creationId xmlns:p14="http://schemas.microsoft.com/office/powerpoint/2010/main" val="2509323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776" y="565962"/>
            <a:ext cx="4032448" cy="5726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332656"/>
            <a:ext cx="8229600" cy="5650125"/>
          </a:xfrm>
        </p:spPr>
        <p:txBody>
          <a:bodyPr>
            <a:normAutofit/>
          </a:bodyPr>
          <a:lstStyle/>
          <a:p>
            <a:pPr algn="r"/>
            <a:endParaRPr lang="ru-RU" sz="4000" dirty="0" smtClean="0"/>
          </a:p>
          <a:p>
            <a:pPr algn="r"/>
            <a:r>
              <a:rPr lang="ru-RU" sz="3600" dirty="0" smtClean="0"/>
              <a:t>Лескова русские люди признают самым русским из русских писателей и который всех глубже и шире знал русский народ таким, каков он есть. </a:t>
            </a:r>
          </a:p>
          <a:p>
            <a:pPr algn="r"/>
            <a:r>
              <a:rPr lang="ru-RU" sz="3600" i="1" dirty="0" smtClean="0"/>
              <a:t>Д. П. Святополк-Мирский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Повесть Н.С.Лескова «Очарованный </a:t>
            </a:r>
            <a:br>
              <a:rPr lang="ru-RU" sz="4400" dirty="0" smtClean="0"/>
            </a:br>
            <a:r>
              <a:rPr lang="ru-RU" sz="4400" dirty="0" smtClean="0"/>
              <a:t>  странник»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27584" y="692696"/>
            <a:ext cx="7344816" cy="5403304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4000" dirty="0" smtClean="0"/>
              <a:t>…Всеми зависящими от нас средствами увеличивать сумму добра в себе и кругом себя.</a:t>
            </a:r>
          </a:p>
          <a:p>
            <a:pPr algn="r">
              <a:buNone/>
            </a:pPr>
            <a:r>
              <a:rPr lang="ru-RU" sz="4000" i="1" dirty="0" smtClean="0"/>
              <a:t>Н.С. Лесков</a:t>
            </a:r>
          </a:p>
          <a:p>
            <a:pPr algn="r"/>
            <a:endParaRPr lang="ru-RU" sz="4000" i="1" dirty="0" smtClean="0"/>
          </a:p>
          <a:p>
            <a:pPr algn="r"/>
            <a:r>
              <a:rPr lang="ru-RU" sz="4000" dirty="0" smtClean="0"/>
              <a:t>…Мне за народ очень помереть хочется</a:t>
            </a:r>
            <a:r>
              <a:rPr lang="ru-RU" sz="4000" i="1" dirty="0" smtClean="0"/>
              <a:t>. </a:t>
            </a:r>
          </a:p>
          <a:p>
            <a:pPr algn="r">
              <a:buNone/>
            </a:pPr>
            <a:r>
              <a:rPr lang="ru-RU" sz="4000" i="1" dirty="0" smtClean="0"/>
              <a:t>Н.С. Лесков</a:t>
            </a: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42852"/>
            <a:ext cx="7848872" cy="59531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 algn="r">
              <a:buNone/>
            </a:pPr>
            <a:r>
              <a:rPr lang="ru-RU" sz="4000" dirty="0" smtClean="0"/>
              <a:t>Лесков «как бы поставил себе целью ободрить,</a:t>
            </a:r>
          </a:p>
          <a:p>
            <a:pPr algn="r">
              <a:buNone/>
            </a:pPr>
            <a:r>
              <a:rPr lang="ru-RU" sz="4000" dirty="0" smtClean="0"/>
              <a:t> воодушевить Русь» и начал «создавать </a:t>
            </a:r>
          </a:p>
          <a:p>
            <a:pPr algn="r">
              <a:buNone/>
            </a:pPr>
            <a:r>
              <a:rPr lang="ru-RU" sz="4000" dirty="0" smtClean="0"/>
              <a:t>для России иконостас ее святых и праведников», </a:t>
            </a:r>
          </a:p>
          <a:p>
            <a:pPr algn="r">
              <a:buNone/>
            </a:pPr>
            <a:r>
              <a:rPr lang="ru-RU" sz="4000" dirty="0" smtClean="0"/>
              <a:t>«маленьких великих людей».</a:t>
            </a:r>
          </a:p>
          <a:p>
            <a:pPr algn="r">
              <a:buNone/>
            </a:pPr>
            <a:r>
              <a:rPr lang="ru-RU" sz="4000" i="1" dirty="0" smtClean="0"/>
              <a:t>Максим Горький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71600" y="908720"/>
            <a:ext cx="7272808" cy="5187280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/>
              <a:t>“Очарованный странник” – это повесть, вошедшая в цикл рассказов Н.Лескова о русских праведниках.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55576" y="692696"/>
            <a:ext cx="7416824" cy="5544616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/>
              <a:t> “Если без трех праведных, по народному верованию, не стоит ни один город, то как же устоять целой земле с одной дрянью…и пошел я искать праведных…, но куда я ни обращался, кого не спрашивал – все отвечали, …что праведных людей не видывали, потому что все люди грешные, а так, кое-каких хороших людей знавали. Я и стал это записывать”.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2060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Очарованный -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43608" y="2119257"/>
            <a:ext cx="7056784" cy="3603812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/>
              <a:t>1. находящийся, по суеверным представлениям, под действием чьих-либо чар. (устар.)</a:t>
            </a:r>
          </a:p>
          <a:p>
            <a:pPr algn="just"/>
            <a:r>
              <a:rPr lang="ru-RU" sz="3600" dirty="0" smtClean="0"/>
              <a:t>2. выражающий восхищение.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210</TotalTime>
  <Words>350</Words>
  <Application>Microsoft Office PowerPoint</Application>
  <PresentationFormat>Экран (4:3)</PresentationFormat>
  <Paragraphs>34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Кнопка</vt:lpstr>
      <vt:lpstr>Николай Семёнович ЛЕСКОВ</vt:lpstr>
      <vt:lpstr>Презентация PowerPoint</vt:lpstr>
      <vt:lpstr>Презентация PowerPoint</vt:lpstr>
      <vt:lpstr>Повесть Н.С.Лескова «Очарованный    странник»</vt:lpstr>
      <vt:lpstr>Презентация PowerPoint</vt:lpstr>
      <vt:lpstr>Презентация PowerPoint</vt:lpstr>
      <vt:lpstr>Презентация PowerPoint</vt:lpstr>
      <vt:lpstr>Презентация PowerPoint</vt:lpstr>
      <vt:lpstr>Очарованный - </vt:lpstr>
      <vt:lpstr>Синонимы:</vt:lpstr>
      <vt:lpstr>Странник (устар.) - </vt:lpstr>
      <vt:lpstr>Праведник – «ведающий правду»; человек, живущий в соответствии с Божьими заповедями, соблюдающий нравственные законы.  </vt:lpstr>
      <vt:lpstr>Можно ли назвать Ивана Флягина праведником? Докажите свою точку зрения.</vt:lpstr>
      <vt:lpstr>Праведник –</vt:lpstr>
      <vt:lpstr>Можно ли назвать Ивана Флягина праведником? Докажите свою точку зрения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Смысл названия повести Н.С.Лескова «Очарованный    странник»</dc:title>
  <cp:lastModifiedBy>Светлана</cp:lastModifiedBy>
  <cp:revision>28</cp:revision>
  <dcterms:modified xsi:type="dcterms:W3CDTF">2020-04-14T07:01:53Z</dcterms:modified>
</cp:coreProperties>
</file>