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Художественное своеобразие романа И.А. Гончарова "Обломов"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521497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1) Часть первая, глава 6: «Ему доступны были наслаждения высоких помыслов» до слов: «…оказывает подвиги добра и великодушия».</a:t>
            </a:r>
          </a:p>
          <a:p>
            <a:r>
              <a:rPr lang="ru-RU" dirty="0" smtClean="0"/>
              <a:t>Отметим способ передачи мыслей героя словами, которые свойственны именно ему. Например: «Случается и то, что он исполнится презрением к людскому пороку, ко лжи, и клевете, к разлитому в мире злу и разгорится желанием указать человеку на его язвы, и вдруг загораются в нём мысли… в одну минуту быстро изменит две-три позы, с блистающими глазами привстанет до половины на постели, протянет руку и, озираясь кругом… Вот-вот стремление осуществится, обратится в подвиг… и тогда, господи! Каких чудес, каких благих последствий могли бы ожидать от такого высокого усилия!..» </a:t>
            </a:r>
          </a:p>
          <a:p>
            <a:r>
              <a:rPr lang="ru-RU" dirty="0" smtClean="0"/>
              <a:t>Читателю ясно, что слова господи, благих, чудес, высокого усилия выражают мысли героя, но они сливаются в единое целое со словами автора.</a:t>
            </a:r>
          </a:p>
          <a:p>
            <a:r>
              <a:rPr lang="ru-RU" dirty="0" smtClean="0"/>
              <a:t>Рассказывая «предысторию» своего героя, писатель использовал приём «необоснованно-прямой речи» для раскрытия психологии Обломова. Он показал ненужность Обломова для общества, его неспособность к серьёзному делу, неумение делать что-нибудь серьёзное. Обломов мог вспыхнуть, загореться желанием, но никогда не приводил в исполнение своих желаний, никогда слово у него не становилось делом.</a:t>
            </a:r>
          </a:p>
          <a:p>
            <a:r>
              <a:rPr lang="ru-RU" dirty="0" smtClean="0"/>
              <a:t>Таким приёмом Гончаров глубоко и реально раскрывает душевный мир, психологию Обломова, которому суждены «благие порывы, но совершить ничего не дано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Часть вторая, глава 5: монолог Обломова, в котором решался философский вопрос: «Быть или не быть!», «Теперь или никогда!»,  показывает нам героя размышляющего, ищущего свой путь в жизни, пытающегося заставить себя изменить свою жизнь.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Мастерство писателя проявляется и в создании внутреннего монолога героя.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1) Часть первая, глава 9: в описании патриархальной деревенской обстановки чувствуется влюблённость Гончарова в красоту русской природы, в её мягкие тона и краски (ср.: величественные картины природы в Швейцарии или Крыму не привлекают внимания автора).</a:t>
            </a:r>
          </a:p>
          <a:p>
            <a:r>
              <a:rPr lang="ru-RU" dirty="0" smtClean="0"/>
              <a:t>2) Часть вторая, глава 9: восприятие Ольгой природы во время любви к Обломову: всё отвечает её настроению.</a:t>
            </a:r>
          </a:p>
          <a:p>
            <a:r>
              <a:rPr lang="ru-RU" dirty="0" smtClean="0"/>
              <a:t>3) Часть вторая, глава 10: чувства влюблённого Обломова обостряются, он замечает то, чего никто не видит: природа живёт невидимой деятельной жизнью, а кажется, что кругом покой и тишина.</a:t>
            </a:r>
          </a:p>
          <a:p>
            <a:r>
              <a:rPr lang="ru-RU" dirty="0" smtClean="0"/>
              <a:t>Во второй части романа изображаются нравственное пробуждение Обломова и его светлые мечты под влиянием любви к Ольге. И пейзажи этой части радостны и светлы.</a:t>
            </a:r>
          </a:p>
          <a:p>
            <a:r>
              <a:rPr lang="ru-RU" dirty="0" smtClean="0"/>
              <a:t>4) Часть третья, глава 12: но вот у Обломова произошёл разрыв с Ольгой, которым он потрясён. И природа как бы оттеняет его внутреннее состояние. Вот так же холодным снегом засыпано счастье Обломова.</a:t>
            </a:r>
          </a:p>
          <a:p>
            <a:r>
              <a:rPr lang="ru-RU" dirty="0" smtClean="0"/>
              <a:t>Часть четвёртая, глава 1: этот мотив снега связывает третью и четвёртую части романа.</a:t>
            </a:r>
          </a:p>
          <a:p>
            <a:r>
              <a:rPr lang="ru-RU" dirty="0" smtClean="0"/>
              <a:t>Т.о., пейзаж у Гончарова обычно соответствует настроениям героев.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 пейзажу Гончаров обращается редко, но в описании его язык ясен и выразителен.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Фольклоризм</a:t>
            </a:r>
            <a:r>
              <a:rPr lang="ru-RU" dirty="0" smtClean="0"/>
              <a:t> «Обломова» переводит содержание романа из области только социальных проблем («обломовщина» и герой как вырождение дворянского класса) в сферу философско-этических и национальных проблем жизни. </a:t>
            </a:r>
          </a:p>
          <a:p>
            <a:r>
              <a:rPr lang="ru-RU" dirty="0" smtClean="0"/>
              <a:t>Роман воспринимается как своего рода «большая сказка». В мировосприятии и характере русского человека, как видится это Гончарову, многое обусловлено древними сказочными представлениями: «И поныне русский человек среди окружающей его строгой, лишённой вымысла действительности любит верить соблазнительным сказаниям старины, и долго, может быть, ещё не отрешиться ему от этой веры».</a:t>
            </a:r>
          </a:p>
          <a:p>
            <a:r>
              <a:rPr lang="ru-RU" dirty="0" smtClean="0"/>
              <a:t>Почти сказочная жизнь в Обломовке: «Сказка не над одними детьми в Обломовке, но и над взрослыми до конца жизни сохраняет свою власть». Но Обломовка – это ещё и сонное сказочное царство: «Это был какой-то всепоглощающий, ничем непобедимый сон, истинное подобие смерти».</a:t>
            </a:r>
          </a:p>
          <a:p>
            <a:r>
              <a:rPr lang="ru-RU" dirty="0" smtClean="0"/>
              <a:t>Мотив сна вводит нас в русскую сказочную старину, что заставляет и образ главного героя рассматривать в этом контексте.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Ощущению глубинной сущности характера Обломова способствует очевидный фольклорно-сказочный фон романа.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Есть добрая волшебница в виде щуки, она выберет лентяя, который женится на красавице и будет ходить в серебре, он попадёт в царство, где реки молока и мёда. Илья Ильич ассоциируется с мудрым сказочным </a:t>
            </a:r>
            <a:r>
              <a:rPr lang="ru-RU" dirty="0" err="1" smtClean="0"/>
              <a:t>дураком</a:t>
            </a:r>
            <a:r>
              <a:rPr lang="ru-RU" dirty="0" smtClean="0"/>
              <a:t> и лентяем Емелей. Обломов не просто лентяй и </a:t>
            </a:r>
            <a:r>
              <a:rPr lang="ru-RU" dirty="0" err="1" smtClean="0"/>
              <a:t>дурак</a:t>
            </a:r>
            <a:r>
              <a:rPr lang="ru-RU" dirty="0" smtClean="0"/>
              <a:t>, это мудрый лентяй, он – тот лежачий камень, под который вопреки пословице вода в конце концов всё-таки потечёт. Как и положено сказочным </a:t>
            </a:r>
            <a:r>
              <a:rPr lang="ru-RU" dirty="0" err="1" smtClean="0"/>
              <a:t>дуракам</a:t>
            </a:r>
            <a:r>
              <a:rPr lang="ru-RU" dirty="0" smtClean="0"/>
              <a:t>, Обломов не умеет и не хочет предпринять ничего наступательного, в отличие от других, которые что-то замышляют, суетятся, лезут из кожи вон и в итоге никуда не поспевают. Обломову не надо карабкаться на заморские золотые горы, всё рядом, всё готовое, лишь протяни руку.</a:t>
            </a:r>
          </a:p>
          <a:p>
            <a:r>
              <a:rPr lang="ru-RU" dirty="0" smtClean="0"/>
              <a:t>Сказка у Обломова смешалась с жизнью, он жил в фантастическом мире сказочных образов, где все ничего не делают.</a:t>
            </a:r>
          </a:p>
          <a:p>
            <a:r>
              <a:rPr lang="ru-RU" dirty="0" smtClean="0"/>
              <a:t>Также ассоциируется Обломов и с богатырём Ильёй Муромцем, который тридцать лет «сиднем сидел». В роман вводится и былинный мотив «бессильного богатыря». Как отмечают исследователи, Илья Обломов относится к Илье Муромцу как возможность к воплощению, как реальность к идеалу: Илья Муромец преодолевает своё бессилие, готовясь к богатырскому служению Отечеству, а Илья Обломов, решив, что его деятельность и жизнь «кроются в нём самом», так и не смог встать с печи-дивана.</a:t>
            </a:r>
          </a:p>
          <a:p>
            <a:r>
              <a:rPr lang="ru-RU" dirty="0" smtClean="0"/>
              <a:t>Т.о., сон Обломова – это программа его судьбы.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Что рассказывает няня маленькому Илюше? С какими героями он ассоциируется? (часть первая, глава 9).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r>
              <a:rPr lang="ru-RU" dirty="0" smtClean="0"/>
              <a:t>Речевая характеристика – </a:t>
            </a:r>
            <a:r>
              <a:rPr lang="ru-RU" dirty="0" err="1" smtClean="0"/>
              <a:t>характеристика</a:t>
            </a:r>
            <a:r>
              <a:rPr lang="ru-RU" dirty="0" smtClean="0"/>
              <a:t> героя литературного произведения через его речь, в которой проявляются слова и обороты, указывающие на его род деятельности, социальную принадлежность, особенности воспитания, культурный уровень, степень образованности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Приёмами раскрытия образа являются описание взаимоотношений действующих лиц, диалоги и монологи персонажей, особенности их речи – речевые характеристики. Язык Обломова и Захара служит средством типизации и индивидуализации образа. Раскрывает типичные черты через индивидуальное, конкретное. Слова Обломова характеризуют его представления о жизни, счастье, человеческом достоинстве, – представления, веками сложившиеся в среде дворян, привыкших жить за счёт крепостных и видевших человеческое достоинство в бездеятельной, беспечной жизни, в сохранении покоя.</a:t>
            </a:r>
          </a:p>
          <a:p>
            <a:r>
              <a:rPr lang="ru-RU" dirty="0" smtClean="0"/>
              <a:t>Сознание своего барского превосходства над всеми окружающими заставляет Обломова понимать по-своему слово другой, сказанное нечаянно Захаром. В сравнении себя с другими Илья Ильич видит высшую ступень неуважения к своей особе. «Вот ты до чего договорился!» – с возмущением восклицает он. В низведении его Захаром до степени «других» он видит нарушение прав своих на исключительное предпочтение Захаром особы барина. В понимании Обломовым слова другой выражается его барское высокомерие, его понятие смысле и цели жизни, его мораль.</a:t>
            </a:r>
          </a:p>
          <a:p>
            <a:r>
              <a:rPr lang="ru-RU" dirty="0" smtClean="0"/>
              <a:t>Речью главного героя Гончаров раскрывает его сущность, его душевные черты: и его барские наклонности, и душевную мягкость, и искренность, и способность на глубокое чувство и высокие переживания.</a:t>
            </a:r>
          </a:p>
          <a:p>
            <a:r>
              <a:rPr lang="ru-RU" dirty="0" smtClean="0"/>
              <a:t>Т.о., речевая характеристика  используется, чтобы оттенить индивидуальные особенности персонажей. Она  органически связана  с чертами внутреннего облика героев.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Норма во имя всепоглощающей великой любви восходит на костёр. А когда во время разговора с Ольгой у Обломова закрадывается сомнение, любит ли его Ольга или только выходит замуж, между ними происходит диалог. </a:t>
            </a:r>
          </a:p>
          <a:p>
            <a:r>
              <a:rPr lang="ru-RU" dirty="0" smtClean="0"/>
              <a:t>Мы видим, что Ольга на вопрос Обломова, могла ли она пожертвовать своим спокойствием, ступив на определённый путь, во имя любви, отвечает: «Разве нам нужен этот путь?», «Никогда, ни за что!».</a:t>
            </a:r>
          </a:p>
          <a:p>
            <a:endParaRPr lang="ru-RU" dirty="0" smtClean="0"/>
          </a:p>
          <a:p>
            <a:r>
              <a:rPr lang="ru-RU" dirty="0" smtClean="0"/>
              <a:t>– Какая связь между оперой В. Беллини и теми отношениями, которые связывали Обломова и Ольгу?</a:t>
            </a:r>
          </a:p>
          <a:p>
            <a:endParaRPr lang="ru-RU" dirty="0" smtClean="0"/>
          </a:p>
          <a:p>
            <a:r>
              <a:rPr lang="ru-RU" dirty="0" smtClean="0"/>
              <a:t>– Ольга была уверена, что на пути, который предлагал ей Обломов, «впоследствии всегда… расстаются». Когда же произошёл разрыв между героями, инициатором которого была Ольга, Обломов долго болел, и Ольгу едва удалось спасти. Вот вам костёр и Норма, о которых Ольга говорила когда-то: «Я не пойду никогда этим путём».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Часто </a:t>
            </a:r>
            <a:r>
              <a:rPr lang="ru-RU" sz="2800" dirty="0" smtClean="0"/>
              <a:t>звучащий мотив «</a:t>
            </a:r>
            <a:r>
              <a:rPr lang="ru-RU" sz="2800" dirty="0" err="1" smtClean="0"/>
              <a:t>Casta</a:t>
            </a:r>
            <a:r>
              <a:rPr lang="ru-RU" sz="2800" dirty="0" smtClean="0"/>
              <a:t> </a:t>
            </a:r>
            <a:r>
              <a:rPr lang="ru-RU" sz="2800" dirty="0" err="1" smtClean="0"/>
              <a:t>diva</a:t>
            </a:r>
            <a:r>
              <a:rPr lang="ru-RU" sz="2800" dirty="0" smtClean="0"/>
              <a:t>» из оперы </a:t>
            </a:r>
            <a:r>
              <a:rPr lang="ru-RU" sz="2800" dirty="0" err="1" smtClean="0"/>
              <a:t>Винченцо</a:t>
            </a:r>
            <a:r>
              <a:rPr lang="ru-RU" sz="2800" dirty="0" smtClean="0"/>
              <a:t> Беллини «Норма» (1831 г.).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mtClean="0"/>
              <a:t>Гончаров </a:t>
            </a:r>
            <a:r>
              <a:rPr lang="ru-RU" dirty="0" smtClean="0"/>
              <a:t>использует различные способы «самораскрытия» героя: исповедь Обломова, письмо, </a:t>
            </a:r>
            <a:r>
              <a:rPr lang="ru-RU" dirty="0" err="1" smtClean="0"/>
              <a:t>самохарактеристика</a:t>
            </a:r>
            <a:r>
              <a:rPr lang="ru-RU" dirty="0" smtClean="0"/>
              <a:t>, программные выступления героя по вопросам общественным, литературным, идеологическим, диалоги с другими героями, глубоко и тонко душа Ильи Ильича раскрывается в любви.</a:t>
            </a:r>
          </a:p>
          <a:p>
            <a:r>
              <a:rPr lang="ru-RU" dirty="0" smtClean="0"/>
              <a:t>Современный критик И. </a:t>
            </a:r>
            <a:r>
              <a:rPr lang="ru-RU" dirty="0" err="1" smtClean="0"/>
              <a:t>Золотусский</a:t>
            </a:r>
            <a:r>
              <a:rPr lang="ru-RU" dirty="0" smtClean="0"/>
              <a:t> пишет: «Гончаров – самый спокойный из гениев русской литературы. Гений в России – натура мятущаяся, однако проза Гончарова походит на Волгу в её срединном течении, ровное зеркало воды, уходящее к горизонту.</a:t>
            </a:r>
          </a:p>
          <a:p>
            <a:r>
              <a:rPr lang="ru-RU" dirty="0" smtClean="0"/>
              <a:t>Гончаров не оспаривает ни церкви, ни власти. Его идеал – норма. Гончаров подарил нам роман «Обломов». Всё в этом произведении – взвешенность и равновесие, которых так не хватает в жизни. Обломов – это воплощение эволюции, которая, в отличие от революции, не ломает человека, не ломает истории, а предоставляет им право развиваться свободно».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Автор «Обломова», вместе с другими первоклассными представителями родного искусства, – есть художник чистый и независимый, художник по призванию и по всей целостности того, что им сделано. Он реалист, но его реализм постоянно согрет глубокой </a:t>
            </a:r>
            <a:r>
              <a:rPr lang="ru-RU" sz="3600" dirty="0" smtClean="0"/>
              <a:t>поэзией…</a:t>
            </a:r>
            <a:endParaRPr lang="ru-RU" sz="3600" dirty="0" smtClean="0"/>
          </a:p>
          <a:p>
            <a:pPr algn="r">
              <a:buNone/>
            </a:pPr>
            <a:r>
              <a:rPr lang="ru-RU" sz="3600" dirty="0" smtClean="0"/>
              <a:t>А</a:t>
            </a:r>
            <a:r>
              <a:rPr lang="ru-RU" sz="3600" dirty="0" smtClean="0"/>
              <a:t>. В. </a:t>
            </a:r>
            <a:r>
              <a:rPr lang="ru-RU" sz="3600" dirty="0" smtClean="0"/>
              <a:t>Дружинин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Жизнь-суета </a:t>
            </a:r>
            <a:r>
              <a:rPr lang="ru-RU" dirty="0" smtClean="0"/>
              <a:t>(гости Обломова);</a:t>
            </a:r>
          </a:p>
          <a:p>
            <a:r>
              <a:rPr lang="ru-RU" dirty="0" smtClean="0"/>
              <a:t>Обломовка (и дом Пшеницыной, как своеобразное продолжение Обломовки);</a:t>
            </a:r>
          </a:p>
          <a:p>
            <a:r>
              <a:rPr lang="ru-RU" dirty="0" smtClean="0"/>
              <a:t>Жизнь Андрея </a:t>
            </a:r>
            <a:r>
              <a:rPr lang="ru-RU" dirty="0" err="1" smtClean="0"/>
              <a:t>Штольца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Это философский роман, в котором даны три типа жизненной философии: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Главный герой Обломов сталкивается со всеми типами жизненных философий. К какому типу можно отнести жизнь Обломова? </a:t>
            </a:r>
          </a:p>
          <a:p>
            <a:r>
              <a:rPr lang="ru-RU" sz="3600" dirty="0" smtClean="0"/>
              <a:t>Главный вопрос романа – философский: в чём смысл и содержание человеческой жизни. Дал ли ответ на этот вопрос Гончаров?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Нет, он только показал три типа жизненной философии, поэтому для романа характерен объективизм – явление, когда писатель не высказывает прямо своей позиции в произведении. Он показывает несколько точек зрения, а выбирать между ними должен сам читатель. </a:t>
            </a:r>
          </a:p>
          <a:p>
            <a:r>
              <a:rPr lang="ru-RU" dirty="0" smtClean="0"/>
              <a:t>Автор рассматривает личность в контексте эпохи, выявляет влияние на формирование человека всего, что его окружает. Гончаров сказал об интересе не к личности как таковой, но к «истории души человеческой», т.е. личность он понимает не как нечто неизменное. Для автора человек интересен в динамике его духовного развития, ибо душа и характер человека формируются всю жизнь в постоянной борьбе: с одной стороны, согласно его собственным желаниям и убеждениям, с другой – обществом и эпохой. </a:t>
            </a:r>
          </a:p>
          <a:p>
            <a:r>
              <a:rPr lang="ru-RU" dirty="0" smtClean="0"/>
              <a:t>Образ Обломова воистину глубок и объёмен именно потому, что автор исследует и психологию своего героя и рассматривает его как социальное явление. </a:t>
            </a:r>
          </a:p>
          <a:p>
            <a:r>
              <a:rPr lang="ru-RU" dirty="0" smtClean="0"/>
              <a:t>Психологизм романа заключён в раскрытии внутреннего мира героев. Для раскрытия характера героев Гончаров использует самые разнообразные приёмы.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а) Петербургская квартира Обломова (часть первая, глава 1)</a:t>
            </a:r>
          </a:p>
          <a:p>
            <a:r>
              <a:rPr lang="ru-RU" dirty="0" smtClean="0"/>
              <a:t>б) Патриархальная Обломовка (часть первая, глава 9)</a:t>
            </a:r>
          </a:p>
          <a:p>
            <a:r>
              <a:rPr lang="ru-RU" dirty="0" smtClean="0"/>
              <a:t> в) Хозяйственная атмосфера в доме Пшеницыной (часть четвёртая, глава 1)</a:t>
            </a:r>
          </a:p>
          <a:p>
            <a:r>
              <a:rPr lang="ru-RU" dirty="0" smtClean="0"/>
              <a:t>Описание квартиры Обломова дано Гончаровым со всеми характерными деталями, указывающими на пассивность и апатию хозяина, на его полную бездеятельность, бесхозяйственность, на духовное умирание и распад его личности.</a:t>
            </a:r>
          </a:p>
          <a:p>
            <a:r>
              <a:rPr lang="ru-RU" dirty="0" smtClean="0"/>
              <a:t>Писатель умеет обрисовать быт эпохи такими яркими и выразительными красками, что читатель не только видит этот быт, но как бы чувствует, осязает его. Описание быта дышит у Гончарова такой жизненной правдой и естественностью, что со страниц романа, как живая, встаёт обломовская Русь. Взглянув на обломовщину объективно, Гончаров сумел обнажить её социальную никчёмность и растлевающее влияние на человека.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Художник только тогда создаёт правдивый образ, когда он вполне верен действительности. Критика всегда отмечала исключительное мастерство Гончарова в изображении быта.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Символическое звучание приобретает халат «из персидской материи, настоящий восточный халат», а также ветка сирени, которые много раз упоминаются в романе.</a:t>
            </a:r>
          </a:p>
          <a:p>
            <a:r>
              <a:rPr lang="ru-RU" dirty="0" smtClean="0"/>
              <a:t>Халат имел для Обломова «тьму неоценимых достоинств» (часть первая, глава 1), так как соответствовал вполне роду «занятия» своего владельца – лежанию на диване. Как символ постыдного безделья упоминает халат Ольга: «</a:t>
            </a:r>
            <a:r>
              <a:rPr lang="ru-RU" dirty="0" err="1" smtClean="0"/>
              <a:t>A?propos</a:t>
            </a:r>
            <a:r>
              <a:rPr lang="ru-RU" dirty="0" smtClean="0"/>
              <a:t>, где ваш халат? – Какой халат? У меня никакого не было», – обижается Обломов, забросивший некогда любимую вещь, как только с него спала душевная апатия (часть вторая, глава 9).</a:t>
            </a:r>
          </a:p>
          <a:p>
            <a:r>
              <a:rPr lang="ru-RU" dirty="0" smtClean="0"/>
              <a:t>Глубоко символично то, что «возвращает» в жизнь Ильи Ильича удобный для ничегонеделанья халат вдова Пшеницына: «Ещё я халат ваш достала из чулана… его можно починить и вымыть, материя такая славная! Он долго прослужит» (часть четвёртая, глава 5). И хоть Обломов отказывается от этой услуги – «я его не ношу больше» - у читателя появляется предчувствие, что Илья Ильич не устоит перед соблазном возвращения к прежней жизни. Так и случилось – герой остаётся на Выборгской стороне в доме у вдовы до конца своих дней, где и халат на нём «истаскался, и как ни заботливо зашивались дыры на нём, но он расползался везде и не по швам: давно надо было новый» (часть четвёртая, глава 5).</a:t>
            </a:r>
          </a:p>
          <a:p>
            <a:r>
              <a:rPr lang="ru-RU" dirty="0" smtClean="0"/>
              <a:t>Взаимоотношения халата и Обломова – отношения господина и раба.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связи с полнотой и тщательностью зарисовки быта у Гончарова стоит его внимание к деталям изображаемого быта.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Ветку сирени сорвала Ольга Ильинская во время свидания с Обломовым (часть вторая, глава 6). Как намёк на взаимность и надежду на возможность счастья, активной жизни. Обломов поднял её и на следующую встречу (вечером) явился с этой веткой в руке (часть вторая, глава 7). Как символ оживления, расцветающего чувства вышивает сирень Ольга по канве, делая вид, что узор «выбрала наугад» (часть вторая, глава 8). Однако и на следующем свидании она «мимоходом сорвала ветку сирени, не глядя на него, подала ему». – Что она значит? – Цвет жизни &lt;…&gt; Жизнь опять отворяется мне, – говорил он как в бреду, – вот она, в ваших глазах, «во весь рост, с веткой сирени в руках» (часть вторая, главы 8, 9). Для героев романа любовь звучала в </a:t>
            </a:r>
            <a:r>
              <a:rPr lang="ru-RU" dirty="0" err="1" smtClean="0"/>
              <a:t>Castadiva</a:t>
            </a:r>
            <a:r>
              <a:rPr lang="ru-RU" dirty="0" smtClean="0"/>
              <a:t>, «носилась в запахе сиреневой ветки» (часть вторая, глава 10). Так герои сами определяют символический смысл ветки сирени. Когда же жизнь «затворилась» для Обломова, воспоминание о ветке сирени становится для него мучительным укором (часть четвёртая, глава 2). О ветках сирени как символе продолжающейся жизни упоминает автор и в заключительных строках: «Ветки сирени, посаженные дружеской рукой, дремлют над могилой, да безмятежно пахнет полынь…» (часть четвёртая, глава 10).</a:t>
            </a:r>
          </a:p>
          <a:p>
            <a:r>
              <a:rPr lang="ru-RU" dirty="0" smtClean="0"/>
              <a:t>Т.о., Гончаров показал в романе глубокую связь вещей с психологией героев.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Портрет Обломова (часть первая, глава 1): белые руки, мягкие плечи и тучность характеризуют его барскую изнеженность, отсутствие всякой определённой мысли на лице выявляет его беспечность, пассивное отношение к жизни, отсутствие живой ищущей мысли и привычки трудиться; подбором метких глаголов Гончаров сумел показать, что Обломов не привык думать о чём-либо серьёзном, не привык целеустремлённо работать; он живёт бездумно и беспечно за счёт своих «трёхсот Захаров». Неоднократно автор подчёркивает «мягкость» Ильи Ильича, «мягкость, которая была господствующим выражением не лица только, а всей души», «мягкие плечи, мягкие движения», туфли его «мягкие и широкие». В манере описания, в подборе деталей портрета у Гончарова обнаруживается гоголевская традиция: подробное описание лица, одежды, раскрытие характера через внешние детали.</a:t>
            </a:r>
          </a:p>
          <a:p>
            <a:r>
              <a:rPr lang="ru-RU" dirty="0" smtClean="0"/>
              <a:t>Контрастен портрет </a:t>
            </a:r>
            <a:r>
              <a:rPr lang="ru-RU" dirty="0" err="1" smtClean="0"/>
              <a:t>Штольца</a:t>
            </a:r>
            <a:r>
              <a:rPr lang="ru-RU" dirty="0" smtClean="0"/>
              <a:t> (часть вторая, глава 2): составленная из костей, мускулов и нервов фигура </a:t>
            </a:r>
            <a:r>
              <a:rPr lang="ru-RU" dirty="0" err="1" smtClean="0"/>
              <a:t>Штольца</a:t>
            </a:r>
            <a:r>
              <a:rPr lang="ru-RU" dirty="0" smtClean="0"/>
              <a:t> подчёркивает в нём энергичный склад натуры дельца, силу, спокойствие, уверенность. </a:t>
            </a:r>
          </a:p>
          <a:p>
            <a:r>
              <a:rPr lang="ru-RU" dirty="0" smtClean="0"/>
              <a:t>Портрет Ольги (часть вторая, глава 5): отметив, что Ольга в строгом смысле не была красавицей, автор замечает, что «если бы её обратить в статую, это была бы статуя грации и гармонии». Ольга обаятельна, как пушкинская Татьяна. Каждая деталь в её портрете, нос, губы и т.п. – признак какого-либо внутреннего качества.</a:t>
            </a:r>
          </a:p>
          <a:p>
            <a:r>
              <a:rPr lang="ru-RU" dirty="0" smtClean="0"/>
              <a:t>Противоположен портрет Пшеницыной (часть третья, глава 2): в отличие от поэтического портрета Ольги это портрет бытовой: бесцветность лица с простодушными глазами, простота, скромность. Ср.: если Ольга – статуя грации и гармонии, то бюст Агафьи Матвеевны – это модель крепкой, здоровой груди (что-то приземлённое).</a:t>
            </a:r>
          </a:p>
          <a:p>
            <a:r>
              <a:rPr lang="ru-RU" dirty="0" smtClean="0"/>
              <a:t>Т.о., портрет является средством создания образа литературного героя.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И. А. Гончаров – первоклассный портретист. Портреты так выразительно обрисованы, что герои встают в представлении читателя как живые.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2836</Words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Художественное своеобразие романа И.А. Гончарова "Обломов"</vt:lpstr>
      <vt:lpstr>Слайд 2</vt:lpstr>
      <vt:lpstr>Это философский роман, в котором даны три типа жизненной философии:</vt:lpstr>
      <vt:lpstr>Слайд 4</vt:lpstr>
      <vt:lpstr>Слайд 5</vt:lpstr>
      <vt:lpstr>Художник только тогда создаёт правдивый образ, когда он вполне верен действительности. Критика всегда отмечала исключительное мастерство Гончарова в изображении быта.</vt:lpstr>
      <vt:lpstr>В связи с полнотой и тщательностью зарисовки быта у Гончарова стоит его внимание к деталям изображаемого быта.</vt:lpstr>
      <vt:lpstr>Слайд 8</vt:lpstr>
      <vt:lpstr>И. А. Гончаров – первоклассный портретист. Портреты так выразительно обрисованы, что герои встают в представлении читателя как живые.</vt:lpstr>
      <vt:lpstr>Мастерство писателя проявляется и в создании внутреннего монолога героя.</vt:lpstr>
      <vt:lpstr>К пейзажу Гончаров обращается редко, но в описании его язык ясен и выразителен.</vt:lpstr>
      <vt:lpstr>Ощущению глубинной сущности характера Обломова способствует очевидный фольклорно-сказочный фон романа.</vt:lpstr>
      <vt:lpstr>Что рассказывает няня маленькому Илюше? С какими героями он ассоциируется? (часть первая, глава 9).</vt:lpstr>
      <vt:lpstr>Слайд 14</vt:lpstr>
      <vt:lpstr>Слайд 15</vt:lpstr>
      <vt:lpstr>Часто звучащий мотив «Casta diva» из оперы Винченцо Беллини «Норма» (1831 г.).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Художественное своеобразие романа И.А. Гончарова "Обломов"</dc:title>
  <cp:lastModifiedBy>Силкина В.И.</cp:lastModifiedBy>
  <cp:revision>17</cp:revision>
  <dcterms:modified xsi:type="dcterms:W3CDTF">2010-12-20T05:28:51Z</dcterms:modified>
</cp:coreProperties>
</file>