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2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4252D-D064-4854-B8D2-59592E8F9A5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D01D-0EBA-472E-83F1-6B1BEB23B3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9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Хоттабыч\Рабочий стол\nekr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71810"/>
            <a:ext cx="7600950" cy="3324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305800" cy="1981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Создание поэмы-эпопеи «Кому на Руси жить хорошо»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28604"/>
            <a:ext cx="8550122" cy="60007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начале 1860-х годов Некрасов приступил к работе над произведением, которое сам считал делом своей жизни, которое, по словам автора, двадцать лет собиралось по словечку, - над поэмой « кому на Руси жить хорошо».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28604"/>
            <a:ext cx="8550122" cy="60007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Некрасов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задумал «Кому на Руси жить хорошо» вскоре после «крестьянской реформы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». В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это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время поэт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предпринимает всестороннее художественное исследование  народной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жизни.</a:t>
            </a:r>
            <a:endParaRPr lang="ru-RU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645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71472" y="285728"/>
            <a:ext cx="8229600" cy="628652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Поэма росла год от года, являлись новые части и главы. Прошло более десяти лет, и всё же она осталась незаконченной. </a:t>
            </a:r>
          </a:p>
          <a:p>
            <a:pPr algn="just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Само название настраивает на подлинно всероссийский обзор жизни и на то, что жизнь эта будет исследована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сверху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донизу. 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95536" y="285728"/>
            <a:ext cx="8405536" cy="628652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самого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начала определяется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главный герой – мужик. Даже когда речь идет не о крестьянской жизни, он оказывается последним судьёй и вершителем приговоров. Именно в мужицкой среде возникает знаменитый спор, и семь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правдоискотелей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 их подлинно мужицким стремлением докопаться до корня отправляются путешествовать по России, бесконечно повторяя, варьируя и углубляя свой вопрос: кто счастлив на Руси?  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Извечная мечта о хорошей жизни в середине позапрошлого века становилась по особому злободневной. Потому-то перед нами не просто рассказ в стихах, а именно поэма – эпопея  о самом 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главном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жизни 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всего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народа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Дорожная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стычка мужиков всё менее остаётся бытовой ссорой, всё более становится великим спором, в который вовлекаются все слои русской жизни, все её главные социальные силы призваны на мужицкий суд: поп и помещик, купец и чиновник. И сам царь. 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1948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Некрасов своей поэмы не закончил. К тому же последняя из написанных им частей «Пир на весь мир» не была напечатана при жизни поэта: её не пропустила цензура.  </a:t>
            </a:r>
          </a:p>
          <a:p>
            <a:pPr algn="just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«Кому на Руси жить хорошо» - воплощение народности, которая свойственна всей поэзии Некрасова. 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310</TotalTime>
  <Words>314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Создание поэмы-эпопеи «Кому на Руси жить хорошо»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поэмы-эпопеи «Кому на Руси жить хорошо»</dc:title>
  <dc:creator>Светлана</dc:creator>
  <cp:lastModifiedBy>Светлана</cp:lastModifiedBy>
  <cp:revision>25</cp:revision>
  <dcterms:modified xsi:type="dcterms:W3CDTF">2015-02-05T10:11:29Z</dcterms:modified>
</cp:coreProperties>
</file>